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3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2.jpeg>
</file>

<file path=ppt/media/image3.jp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2"/>
              </a:gs>
              <a:gs pos="100000">
                <a:schemeClr val="accent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9144" y="4882896"/>
            <a:ext cx="4050792" cy="1197864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62243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7541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18272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857887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73886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474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5236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11155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61950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2E6F14-C2BA-40DB-8BBE-C85989A40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873381-6D8C-4FD2-9C6D-C0EA412D4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BAC075-0344-4F67-861B-19A6C2055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E37C1E8-94D0-4244-AA97-7BF11FE4C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A99196-A153-411A-9377-A29B9DB6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3310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5925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93862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5438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0942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0194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061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0235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8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7AB21B40-C64A-4A6B-8875-62659FBCCF21}" type="datetimeFigureOut">
              <a:rPr lang="pt-BR" smtClean="0"/>
              <a:t>22/02/2019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50B4D1CF-2A04-4445-A165-EB7A33E837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6146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C6F2FF-63F5-413E-AB79-46ECF2942C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Introdução aos Jogos Digitais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46F977-D94B-4BEC-A608-55A76E12C1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Professor Paulo José de Carlo Almeida</a:t>
            </a:r>
          </a:p>
        </p:txBody>
      </p:sp>
    </p:spTree>
    <p:extLst>
      <p:ext uri="{BB962C8B-B14F-4D97-AF65-F5344CB8AC3E}">
        <p14:creationId xmlns:p14="http://schemas.microsoft.com/office/powerpoint/2010/main" val="3278084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C21721-88B1-40FD-A3DE-F98374455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Gosto de desenhar...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ED2C651-FC83-420D-84CC-F47E02F23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6257925" cy="3311189"/>
          </a:xfrm>
        </p:spPr>
        <p:txBody>
          <a:bodyPr numCol="2">
            <a:normAutofit/>
          </a:bodyPr>
          <a:lstStyle/>
          <a:p>
            <a:r>
              <a:rPr lang="pt-BR" dirty="0"/>
              <a:t>Caricaturas</a:t>
            </a:r>
          </a:p>
          <a:p>
            <a:r>
              <a:rPr lang="pt-BR" dirty="0"/>
              <a:t>Cartoon</a:t>
            </a:r>
          </a:p>
          <a:p>
            <a:r>
              <a:rPr lang="pt-BR" dirty="0" err="1"/>
              <a:t>Chibi</a:t>
            </a:r>
            <a:r>
              <a:rPr lang="pt-BR" dirty="0"/>
              <a:t> (fofinhos)</a:t>
            </a:r>
          </a:p>
          <a:p>
            <a:r>
              <a:rPr lang="pt-BR" dirty="0"/>
              <a:t>Estilo Disney</a:t>
            </a:r>
          </a:p>
          <a:p>
            <a:r>
              <a:rPr lang="pt-BR" dirty="0" err="1"/>
              <a:t>Doodle</a:t>
            </a:r>
            <a:endParaRPr lang="pt-BR" dirty="0"/>
          </a:p>
          <a:p>
            <a:r>
              <a:rPr lang="pt-BR" dirty="0" err="1"/>
              <a:t>Hq</a:t>
            </a:r>
            <a:r>
              <a:rPr lang="pt-BR" dirty="0"/>
              <a:t> clássico</a:t>
            </a:r>
          </a:p>
          <a:p>
            <a:r>
              <a:rPr lang="pt-BR" dirty="0"/>
              <a:t>Manga</a:t>
            </a:r>
          </a:p>
          <a:p>
            <a:r>
              <a:rPr lang="pt-BR" dirty="0" err="1"/>
              <a:t>zombies</a:t>
            </a:r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5124" name="Picture 4" descr="Resultado de imagem para tipos de desenho">
            <a:extLst>
              <a:ext uri="{FF2B5EF4-FFF2-40B4-BE49-F238E27FC236}">
                <a16:creationId xmlns:a16="http://schemas.microsoft.com/office/drawing/2014/main" id="{E3E255EC-88D7-475E-A601-D7E64C23B7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8328" y="2386572"/>
            <a:ext cx="5204355" cy="2676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163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02CD10-EBDE-411B-8ADD-2E34B6DC6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Será preciso desenhar? claro! </a:t>
            </a:r>
            <a:r>
              <a:rPr lang="pt-BR" sz="4400" dirty="0"/>
              <a:t>(+30xp)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F2C4D5-9DE6-4A06-A3B9-FBAFB13D9C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/>
              <a:t>Entender as técnicas</a:t>
            </a:r>
          </a:p>
          <a:p>
            <a:r>
              <a:rPr lang="pt-BR" dirty="0"/>
              <a:t>Saber expressar</a:t>
            </a:r>
          </a:p>
          <a:p>
            <a:r>
              <a:rPr lang="pt-BR" dirty="0"/>
              <a:t>proporções </a:t>
            </a:r>
          </a:p>
          <a:p>
            <a:r>
              <a:rPr lang="pt-BR" dirty="0"/>
              <a:t>Luzes</a:t>
            </a:r>
          </a:p>
          <a:p>
            <a:r>
              <a:rPr lang="pt-BR" dirty="0"/>
              <a:t>Sobras</a:t>
            </a:r>
          </a:p>
          <a:p>
            <a:r>
              <a:rPr lang="pt-BR" dirty="0"/>
              <a:t>Tamanho</a:t>
            </a:r>
          </a:p>
          <a:p>
            <a:r>
              <a:rPr lang="pt-BR" dirty="0"/>
              <a:t>Distância</a:t>
            </a:r>
          </a:p>
          <a:p>
            <a:r>
              <a:rPr lang="pt-BR" dirty="0"/>
              <a:t>anatomia</a:t>
            </a:r>
          </a:p>
        </p:txBody>
      </p:sp>
      <p:pic>
        <p:nvPicPr>
          <p:cNvPr id="6146" name="Picture 2" descr="Resultado de imagem para tipos de desenho">
            <a:extLst>
              <a:ext uri="{FF2B5EF4-FFF2-40B4-BE49-F238E27FC236}">
                <a16:creationId xmlns:a16="http://schemas.microsoft.com/office/drawing/2014/main" id="{298A5620-9266-43DF-AC8E-799E386E23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2250" y="2063396"/>
            <a:ext cx="4203700" cy="3152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519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9BA3FE-390A-4DE8-AC8B-3ABE1AD36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Gosto de escrever...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51C03FE-7B2E-421C-87AB-C468D7AF2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Escrevo poemas</a:t>
            </a:r>
          </a:p>
          <a:p>
            <a:r>
              <a:rPr lang="pt-BR" dirty="0"/>
              <a:t>Escrevo história (contos e fabulas)</a:t>
            </a:r>
          </a:p>
          <a:p>
            <a:r>
              <a:rPr lang="pt-BR" dirty="0"/>
              <a:t>Escrevo críticas</a:t>
            </a:r>
          </a:p>
          <a:p>
            <a:r>
              <a:rPr lang="pt-BR" dirty="0"/>
              <a:t>Escrevo blog</a:t>
            </a:r>
          </a:p>
        </p:txBody>
      </p:sp>
    </p:spTree>
    <p:extLst>
      <p:ext uri="{BB962C8B-B14F-4D97-AF65-F5344CB8AC3E}">
        <p14:creationId xmlns:p14="http://schemas.microsoft.com/office/powerpoint/2010/main" val="243814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154241-E27D-4C95-BB02-5C981758E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Será preciso escrever? claro! </a:t>
            </a:r>
            <a:r>
              <a:rPr lang="pt-BR" sz="4400" dirty="0"/>
              <a:t>(+40xp)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943CF1C-3D87-410D-9121-69F38583C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Aumentar a imaginação</a:t>
            </a:r>
          </a:p>
          <a:p>
            <a:r>
              <a:rPr lang="pt-BR" dirty="0"/>
              <a:t>Melhorar a forma de passar uma ideia ou mensagem</a:t>
            </a:r>
          </a:p>
          <a:p>
            <a:r>
              <a:rPr lang="pt-BR" dirty="0"/>
              <a:t>Aumentar o poder argumentativo</a:t>
            </a:r>
          </a:p>
          <a:p>
            <a:r>
              <a:rPr lang="pt-BR" dirty="0"/>
              <a:t>Saber o quanto é difícil se comunicar com qualidade</a:t>
            </a:r>
          </a:p>
        </p:txBody>
      </p:sp>
    </p:spTree>
    <p:extLst>
      <p:ext uri="{BB962C8B-B14F-4D97-AF65-F5344CB8AC3E}">
        <p14:creationId xmlns:p14="http://schemas.microsoft.com/office/powerpoint/2010/main" val="2084676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06CCE8-817F-4FC7-B2D7-6F6194984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Gosto de jogos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348501-82C9-4C03-A04B-60883285B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Jogos de tabuleiro </a:t>
            </a:r>
            <a:r>
              <a:rPr lang="pt-BR"/>
              <a:t>(board Games)</a:t>
            </a:r>
            <a:endParaRPr lang="pt-BR" dirty="0"/>
          </a:p>
          <a:p>
            <a:r>
              <a:rPr lang="pt-BR" dirty="0"/>
              <a:t>Jogos de carta</a:t>
            </a:r>
          </a:p>
          <a:p>
            <a:r>
              <a:rPr lang="pt-BR" dirty="0"/>
              <a:t>Jogos de RPG</a:t>
            </a:r>
          </a:p>
          <a:p>
            <a:r>
              <a:rPr lang="pt-BR" dirty="0"/>
              <a:t>Vídeo games</a:t>
            </a:r>
          </a:p>
          <a:p>
            <a:r>
              <a:rPr lang="pt-BR" dirty="0"/>
              <a:t>Jogos esportivos (vida real)</a:t>
            </a:r>
          </a:p>
        </p:txBody>
      </p:sp>
      <p:pic>
        <p:nvPicPr>
          <p:cNvPr id="7170" name="Picture 2" descr="Resultado de imagem para jogos de tabuleiro">
            <a:extLst>
              <a:ext uri="{FF2B5EF4-FFF2-40B4-BE49-F238E27FC236}">
                <a16:creationId xmlns:a16="http://schemas.microsoft.com/office/drawing/2014/main" id="{68837ACD-9834-4818-89D0-E1699611A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8549" y="903793"/>
            <a:ext cx="2616376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Resultado de imagem para magic card portugues 10/10">
            <a:extLst>
              <a:ext uri="{FF2B5EF4-FFF2-40B4-BE49-F238E27FC236}">
                <a16:creationId xmlns:a16="http://schemas.microsoft.com/office/drawing/2014/main" id="{721F07A5-9392-4E0A-BED5-53089ECBD2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8325" y="903793"/>
            <a:ext cx="1980087" cy="282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Resultado de imagem para esporte">
            <a:extLst>
              <a:ext uri="{FF2B5EF4-FFF2-40B4-BE49-F238E27FC236}">
                <a16:creationId xmlns:a16="http://schemas.microsoft.com/office/drawing/2014/main" id="{972D988F-0855-40C2-80EB-B6E2486E8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8549" y="2813555"/>
            <a:ext cx="249555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679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6D7301-581C-4F7E-AEB3-4ECB495E9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Será preciso jogar? claro! (+10xp)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AA6A1F-AB3B-4114-B8A6-11CAF88DE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Saber e respeitar as regras do jogo</a:t>
            </a:r>
          </a:p>
          <a:p>
            <a:r>
              <a:rPr lang="pt-BR" dirty="0"/>
              <a:t>Ser competitivo</a:t>
            </a:r>
          </a:p>
          <a:p>
            <a:r>
              <a:rPr lang="pt-BR" dirty="0"/>
              <a:t>Ensinar os outros a jogar</a:t>
            </a:r>
          </a:p>
          <a:p>
            <a:r>
              <a:rPr lang="pt-BR" dirty="0"/>
              <a:t>Fazer amigos</a:t>
            </a:r>
          </a:p>
          <a:p>
            <a:r>
              <a:rPr lang="pt-BR" dirty="0"/>
              <a:t>Melhorar a atividade mental</a:t>
            </a:r>
          </a:p>
          <a:p>
            <a:r>
              <a:rPr lang="pt-BR" dirty="0"/>
              <a:t>Pratique esportes regularmente (na vida real)</a:t>
            </a:r>
          </a:p>
        </p:txBody>
      </p:sp>
      <p:pic>
        <p:nvPicPr>
          <p:cNvPr id="8194" name="Picture 2" descr="Resultado de imagem para e sports">
            <a:extLst>
              <a:ext uri="{FF2B5EF4-FFF2-40B4-BE49-F238E27FC236}">
                <a16:creationId xmlns:a16="http://schemas.microsoft.com/office/drawing/2014/main" id="{B7093CF4-FDC5-430C-AA18-556F9C790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5020" y="2333102"/>
            <a:ext cx="4157663" cy="27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0404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309F19-7A42-4519-B102-5425ECDAC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Gosto de eventos...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0208CF-BD9D-4AFA-8233-A5CF9CFA9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10396883" cy="3311189"/>
          </a:xfrm>
        </p:spPr>
        <p:txBody>
          <a:bodyPr/>
          <a:lstStyle/>
          <a:p>
            <a:r>
              <a:rPr lang="pt-BR" dirty="0"/>
              <a:t>Palestras</a:t>
            </a:r>
          </a:p>
          <a:p>
            <a:r>
              <a:rPr lang="pt-BR" dirty="0"/>
              <a:t>Feiras</a:t>
            </a:r>
          </a:p>
          <a:p>
            <a:r>
              <a:rPr lang="pt-BR" dirty="0"/>
              <a:t>Festas</a:t>
            </a:r>
          </a:p>
          <a:p>
            <a:r>
              <a:rPr lang="pt-BR" dirty="0"/>
              <a:t>workshop</a:t>
            </a:r>
          </a:p>
          <a:p>
            <a:endParaRPr lang="pt-BR" dirty="0"/>
          </a:p>
        </p:txBody>
      </p:sp>
      <p:pic>
        <p:nvPicPr>
          <p:cNvPr id="9218" name="Picture 2" descr="Resultado de imagem para comic con">
            <a:extLst>
              <a:ext uri="{FF2B5EF4-FFF2-40B4-BE49-F238E27FC236}">
                <a16:creationId xmlns:a16="http://schemas.microsoft.com/office/drawing/2014/main" id="{4EF120B0-6F24-4484-94A6-5A5AE4998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0974" y="1837765"/>
            <a:ext cx="6045200" cy="340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9416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B7D961-E5C6-4AA9-86BF-64E6B96B9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Será preciso ir? claro! (+20xp)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112364B-F1CE-4B6D-8113-BCDD339DC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Conhecer pessoas</a:t>
            </a:r>
          </a:p>
          <a:p>
            <a:r>
              <a:rPr lang="pt-BR" dirty="0"/>
              <a:t>Conhecer novas propostas</a:t>
            </a:r>
          </a:p>
          <a:p>
            <a:r>
              <a:rPr lang="pt-BR" dirty="0"/>
              <a:t>Conhecer novas tecnologias</a:t>
            </a:r>
          </a:p>
          <a:p>
            <a:r>
              <a:rPr lang="pt-BR" dirty="0"/>
              <a:t>Aumentar as ideais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DD30E13-F427-489B-A403-E471B910B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132" y="1837765"/>
            <a:ext cx="5237975" cy="353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735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6D8E05-5073-4273-BAAE-13C5F26C2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B92339-B315-47C2-B460-B3DDE12B8B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752600"/>
            <a:ext cx="10396883" cy="3621985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Leia um livro e escreva um resumo;</a:t>
            </a:r>
          </a:p>
          <a:p>
            <a:r>
              <a:rPr lang="pt-BR" dirty="0"/>
              <a:t>Ouça uma música e diga sobre o que ela fala;</a:t>
            </a:r>
          </a:p>
          <a:p>
            <a:r>
              <a:rPr lang="pt-BR" dirty="0"/>
              <a:t>Faça um desenho (a mão) e mostre para seu amigo da sala;</a:t>
            </a:r>
          </a:p>
          <a:p>
            <a:r>
              <a:rPr lang="pt-BR" dirty="0"/>
              <a:t>Jogue um jogo e escreva as regras;</a:t>
            </a:r>
          </a:p>
          <a:p>
            <a:r>
              <a:rPr lang="pt-BR" dirty="0"/>
              <a:t>Assista um filme e faça um resumo;</a:t>
            </a:r>
          </a:p>
          <a:p>
            <a:r>
              <a:rPr lang="pt-BR" dirty="0"/>
              <a:t>Escreva sobre um evento de games;</a:t>
            </a:r>
          </a:p>
          <a:p>
            <a:r>
              <a:rPr lang="pt-BR" dirty="0"/>
              <a:t>Grave um vídeo e publique no </a:t>
            </a:r>
            <a:r>
              <a:rPr lang="pt-BR" dirty="0" err="1"/>
              <a:t>youtube</a:t>
            </a:r>
            <a:r>
              <a:rPr lang="pt-BR" dirty="0"/>
              <a:t>;</a:t>
            </a:r>
          </a:p>
          <a:p>
            <a:r>
              <a:rPr lang="pt-BR" dirty="0"/>
              <a:t>Escreva uma história contando algo sobre você.</a:t>
            </a:r>
          </a:p>
        </p:txBody>
      </p:sp>
      <p:pic>
        <p:nvPicPr>
          <p:cNvPr id="1026" name="Picture 2" descr="I'm the author of my life. Unfortunately I am writing in ink and I can't erase my mistakes  - Wisdom Quotes and Stories">
            <a:extLst>
              <a:ext uri="{FF2B5EF4-FFF2-40B4-BE49-F238E27FC236}">
                <a16:creationId xmlns:a16="http://schemas.microsoft.com/office/drawing/2014/main" id="{AA6F3B00-34B4-4F71-92CE-84234F3A32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458" y="2250281"/>
            <a:ext cx="3810001" cy="235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2462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D5C61-CE58-4DFE-BDA5-505EC43F7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estou fazendo aqui?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00A327-279B-487F-916F-C59F0C82C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Estou na umc e estou frequentando as aulas do curso de jogos digitais...isso é bom para mim?</a:t>
            </a:r>
          </a:p>
          <a:p>
            <a:pPr lvl="1"/>
            <a:r>
              <a:rPr lang="pt-BR" dirty="0"/>
              <a:t>O que me motivou a entrar para o curso de jogos digitais?</a:t>
            </a:r>
          </a:p>
          <a:p>
            <a:pPr lvl="1"/>
            <a:r>
              <a:rPr lang="pt-BR" dirty="0"/>
              <a:t>Que bom que você escolheu este curso, pois é o mais completo. Porquê?</a:t>
            </a:r>
          </a:p>
        </p:txBody>
      </p:sp>
    </p:spTree>
    <p:extLst>
      <p:ext uri="{BB962C8B-B14F-4D97-AF65-F5344CB8AC3E}">
        <p14:creationId xmlns:p14="http://schemas.microsoft.com/office/powerpoint/2010/main" val="2029712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2C35CD-F24A-4091-BDC7-282E2D8F1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Que caminho devo seguir?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6BC2E7-596C-4740-A6BE-58D88135D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Depende do que você gosta;</a:t>
            </a:r>
          </a:p>
        </p:txBody>
      </p:sp>
    </p:spTree>
    <p:extLst>
      <p:ext uri="{BB962C8B-B14F-4D97-AF65-F5344CB8AC3E}">
        <p14:creationId xmlns:p14="http://schemas.microsoft.com/office/powerpoint/2010/main" val="237145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4135BF-D575-4E65-BD4D-27687B3DB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Gosto de ler...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53E31A-547D-4C08-82F3-A19AE6AE8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Eu leio muitos livros de ficção </a:t>
            </a:r>
          </a:p>
          <a:p>
            <a:r>
              <a:rPr lang="pt-BR" dirty="0"/>
              <a:t>de aventura</a:t>
            </a:r>
          </a:p>
          <a:p>
            <a:r>
              <a:rPr lang="pt-BR" dirty="0"/>
              <a:t>Leio tudo... (jornal, revista, blog)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26FA787-0C3F-440E-BC59-B65F6F2DA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258" y="363705"/>
            <a:ext cx="6067425" cy="256222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F2B22B2E-CBF7-4614-A050-B10372DE7F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732" y="2925930"/>
            <a:ext cx="6086475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499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BE14A1-1667-4850-9EF5-3EF10A54F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Será preciso ler? Claro! </a:t>
            </a:r>
            <a:r>
              <a:rPr lang="pt-BR" sz="3200" dirty="0"/>
              <a:t>(+10 de XP)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367F7B-2181-46D8-A1F3-201A87A25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Aumentar o entendimento sobre o mundo e a sociedade;</a:t>
            </a:r>
          </a:p>
          <a:p>
            <a:r>
              <a:rPr lang="pt-BR" dirty="0"/>
              <a:t>Aumentar a cultura...países, planetas, mundos; </a:t>
            </a:r>
          </a:p>
          <a:p>
            <a:r>
              <a:rPr lang="pt-BR" dirty="0">
                <a:solidFill>
                  <a:schemeClr val="accent5"/>
                </a:solidFill>
              </a:rPr>
              <a:t>Aumentar o poder de criação, o poder de imaginação;</a:t>
            </a:r>
          </a:p>
          <a:p>
            <a:r>
              <a:rPr lang="pt-BR" dirty="0"/>
              <a:t>Entender como as histórias começam e terminam;</a:t>
            </a:r>
          </a:p>
          <a:p>
            <a:r>
              <a:rPr lang="pt-BR" dirty="0"/>
              <a:t>Aumentar o vocabulário, no seu idioma ou em outro idioma;</a:t>
            </a:r>
          </a:p>
          <a:p>
            <a:endParaRPr lang="pt-BR" dirty="0"/>
          </a:p>
        </p:txBody>
      </p:sp>
      <p:pic>
        <p:nvPicPr>
          <p:cNvPr id="4" name="Picture 4" descr="Resultado de imagem para demolidor">
            <a:extLst>
              <a:ext uri="{FF2B5EF4-FFF2-40B4-BE49-F238E27FC236}">
                <a16:creationId xmlns:a16="http://schemas.microsoft.com/office/drawing/2014/main" id="{0660FB93-9B3B-492D-ABAE-FC338D77B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2055" y="1943100"/>
            <a:ext cx="2204069" cy="343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636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AD273B-4BF9-447C-934C-F1127B57D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Gosto de ouvir...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1B82FE-5540-4AC0-91F4-94D60FD1C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Músicas em geral</a:t>
            </a:r>
          </a:p>
          <a:p>
            <a:r>
              <a:rPr lang="pt-BR" dirty="0"/>
              <a:t>Podcasts</a:t>
            </a:r>
          </a:p>
          <a:p>
            <a:pPr lvl="1"/>
            <a:r>
              <a:rPr lang="pt-BR" dirty="0"/>
              <a:t>Jovem nerd;</a:t>
            </a:r>
          </a:p>
          <a:p>
            <a:pPr lvl="1"/>
            <a:r>
              <a:rPr lang="pt-BR" dirty="0" err="1"/>
              <a:t>matandorobosgigantes</a:t>
            </a:r>
            <a:r>
              <a:rPr lang="pt-BR" dirty="0"/>
              <a:t>;</a:t>
            </a:r>
          </a:p>
          <a:p>
            <a:pPr lvl="1"/>
            <a:r>
              <a:rPr lang="pt-BR" dirty="0" err="1"/>
              <a:t>Rapaduracast</a:t>
            </a:r>
            <a:r>
              <a:rPr lang="pt-BR" dirty="0"/>
              <a:t>;</a:t>
            </a:r>
          </a:p>
          <a:p>
            <a:pPr lvl="1"/>
            <a:r>
              <a:rPr lang="pt-BR" dirty="0"/>
              <a:t>99vidas;</a:t>
            </a:r>
          </a:p>
          <a:p>
            <a:pPr lvl="1"/>
            <a:r>
              <a:rPr lang="pt-BR" dirty="0"/>
              <a:t>Ou outro qualquer...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64808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997547-B5A6-4215-8D11-3C99822EB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Será preciso ouvir? Claro? </a:t>
            </a:r>
            <a:r>
              <a:rPr lang="pt-BR" sz="4000" dirty="0"/>
              <a:t>(+20xp)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7FC8CA4-561B-4815-8921-8E24961AD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3396"/>
            <a:ext cx="10396883" cy="3311189"/>
          </a:xfrm>
        </p:spPr>
        <p:txBody>
          <a:bodyPr/>
          <a:lstStyle/>
          <a:p>
            <a:r>
              <a:rPr lang="pt-BR" dirty="0"/>
              <a:t>O que será que estão falando sobre </a:t>
            </a:r>
          </a:p>
          <a:p>
            <a:pPr lvl="1"/>
            <a:r>
              <a:rPr lang="pt-BR" dirty="0"/>
              <a:t>Música</a:t>
            </a:r>
          </a:p>
          <a:p>
            <a:pPr lvl="1"/>
            <a:r>
              <a:rPr lang="pt-BR" dirty="0"/>
              <a:t>Cinema</a:t>
            </a:r>
          </a:p>
          <a:p>
            <a:pPr lvl="1"/>
            <a:r>
              <a:rPr lang="pt-BR" dirty="0"/>
              <a:t>Quadrinhos</a:t>
            </a:r>
          </a:p>
          <a:p>
            <a:pPr lvl="1"/>
            <a:r>
              <a:rPr lang="pt-BR" dirty="0"/>
              <a:t>Games</a:t>
            </a:r>
          </a:p>
          <a:p>
            <a:pPr lvl="1"/>
            <a:r>
              <a:rPr lang="pt-BR" dirty="0"/>
              <a:t>Livros</a:t>
            </a:r>
          </a:p>
          <a:p>
            <a:pPr lvl="1"/>
            <a:r>
              <a:rPr lang="pt-BR" dirty="0"/>
              <a:t>Artes em geral</a:t>
            </a:r>
          </a:p>
          <a:p>
            <a:pPr lvl="1"/>
            <a:r>
              <a:rPr lang="pt-BR" dirty="0"/>
              <a:t>Ou o que você precisar....</a:t>
            </a:r>
          </a:p>
        </p:txBody>
      </p:sp>
      <p:pic>
        <p:nvPicPr>
          <p:cNvPr id="2050" name="Picture 2" descr="Resultado de imagem para f5 tecla">
            <a:extLst>
              <a:ext uri="{FF2B5EF4-FFF2-40B4-BE49-F238E27FC236}">
                <a16:creationId xmlns:a16="http://schemas.microsoft.com/office/drawing/2014/main" id="{C099C657-7444-44C6-B97D-E8DDB21B9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075" y="2809875"/>
            <a:ext cx="18669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8856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8CB2D2-A427-40B3-B76B-B340E01E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Gosto de vídeos...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CC885A-B5D1-4B43-B423-215D375A6C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Trailers</a:t>
            </a:r>
          </a:p>
          <a:p>
            <a:r>
              <a:rPr lang="pt-BR" dirty="0"/>
              <a:t>Clips</a:t>
            </a:r>
          </a:p>
          <a:p>
            <a:r>
              <a:rPr lang="pt-BR" dirty="0"/>
              <a:t>séries</a:t>
            </a:r>
          </a:p>
          <a:p>
            <a:r>
              <a:rPr lang="pt-BR" dirty="0"/>
              <a:t>Filmes</a:t>
            </a:r>
          </a:p>
          <a:p>
            <a:r>
              <a:rPr lang="pt-BR" dirty="0"/>
              <a:t>Game play</a:t>
            </a:r>
          </a:p>
        </p:txBody>
      </p:sp>
      <p:pic>
        <p:nvPicPr>
          <p:cNvPr id="3074" name="Picture 2" descr="Resultado de imagem para mr robot">
            <a:extLst>
              <a:ext uri="{FF2B5EF4-FFF2-40B4-BE49-F238E27FC236}">
                <a16:creationId xmlns:a16="http://schemas.microsoft.com/office/drawing/2014/main" id="{9FD82ABC-2B40-4EC6-8F52-353BDD415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825" y="1837765"/>
            <a:ext cx="1931024" cy="176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Resultado de imagem para game">
            <a:extLst>
              <a:ext uri="{FF2B5EF4-FFF2-40B4-BE49-F238E27FC236}">
                <a16:creationId xmlns:a16="http://schemas.microsoft.com/office/drawing/2014/main" id="{631A9E6C-BDEF-4E81-8F81-16B814782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4683" y="1837765"/>
            <a:ext cx="4318000" cy="2428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4252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28AA93-58E2-4C6D-9825-AAAE19BB3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Será preciso ver? Claro </a:t>
            </a:r>
            <a:r>
              <a:rPr lang="pt-BR" sz="4000" dirty="0"/>
              <a:t>(+10xp)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F96DB9-4141-4532-8C33-6B4E00F6B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Aumentar o senso crítico</a:t>
            </a:r>
          </a:p>
          <a:p>
            <a:pPr lvl="1"/>
            <a:r>
              <a:rPr lang="pt-BR" dirty="0"/>
              <a:t>Entender que nem tudo agrada a todos</a:t>
            </a:r>
          </a:p>
          <a:p>
            <a:r>
              <a:rPr lang="pt-BR" dirty="0"/>
              <a:t>Aumentar o poder de argumentação</a:t>
            </a:r>
          </a:p>
          <a:p>
            <a:r>
              <a:rPr lang="pt-BR" dirty="0"/>
              <a:t>Entender como as coisas são feitas</a:t>
            </a:r>
          </a:p>
          <a:p>
            <a:r>
              <a:rPr lang="pt-BR" dirty="0"/>
              <a:t>Sons, imagens, diálogos inesquecíveis</a:t>
            </a:r>
          </a:p>
          <a:p>
            <a:r>
              <a:rPr lang="pt-BR" dirty="0"/>
              <a:t>Os principais diretores, produtores, escritores e músicos</a:t>
            </a:r>
          </a:p>
        </p:txBody>
      </p:sp>
    </p:spTree>
    <p:extLst>
      <p:ext uri="{BB962C8B-B14F-4D97-AF65-F5344CB8AC3E}">
        <p14:creationId xmlns:p14="http://schemas.microsoft.com/office/powerpoint/2010/main" val="36755581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Evento Principal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8FA751"/>
      </a:accent1>
      <a:accent2>
        <a:srgbClr val="629D7D"/>
      </a:accent2>
      <a:accent3>
        <a:srgbClr val="5A7AAB"/>
      </a:accent3>
      <a:accent4>
        <a:srgbClr val="AA618F"/>
      </a:accent4>
      <a:accent5>
        <a:srgbClr val="BA5445"/>
      </a:accent5>
      <a:accent6>
        <a:srgbClr val="C8A547"/>
      </a:accent6>
      <a:hlink>
        <a:srgbClr val="91BF1A"/>
      </a:hlink>
      <a:folHlink>
        <a:srgbClr val="ADBE82"/>
      </a:folHlink>
    </a:clrScheme>
    <a:fontScheme name="Evento Principal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vento Principal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CF823853-53CC-4249-AEDB-2EA9F718B2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 Principal]]</Template>
  <TotalTime>200</TotalTime>
  <Words>517</Words>
  <Application>Microsoft Office PowerPoint</Application>
  <PresentationFormat>Widescreen</PresentationFormat>
  <Paragraphs>108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1" baseType="lpstr">
      <vt:lpstr>Arial</vt:lpstr>
      <vt:lpstr>Impact</vt:lpstr>
      <vt:lpstr>Evento Principal</vt:lpstr>
      <vt:lpstr>Introdução aos Jogos Digitais</vt:lpstr>
      <vt:lpstr>O que estou fazendo aqui?</vt:lpstr>
      <vt:lpstr>Que caminho devo seguir?</vt:lpstr>
      <vt:lpstr>Gosto de ler...</vt:lpstr>
      <vt:lpstr>Será preciso ler? Claro! (+10 de XP)</vt:lpstr>
      <vt:lpstr>Gosto de ouvir...</vt:lpstr>
      <vt:lpstr>Será preciso ouvir? Claro? (+20xp)</vt:lpstr>
      <vt:lpstr>Gosto de vídeos...</vt:lpstr>
      <vt:lpstr>Será preciso ver? Claro (+10xp)</vt:lpstr>
      <vt:lpstr>Gosto de desenhar...</vt:lpstr>
      <vt:lpstr>Será preciso desenhar? claro! (+30xp)</vt:lpstr>
      <vt:lpstr>Gosto de escrever...</vt:lpstr>
      <vt:lpstr>Será preciso escrever? claro! (+40xp)</vt:lpstr>
      <vt:lpstr>Gosto de jogos</vt:lpstr>
      <vt:lpstr>Será preciso jogar? claro! (+10xp)</vt:lpstr>
      <vt:lpstr>Gosto de eventos...</vt:lpstr>
      <vt:lpstr>Será preciso ir? claro! (+20xp)</vt:lpstr>
      <vt:lpstr>exercícios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Introdução aos Jogos Digitais</dc:title>
  <dc:creator>Paulo José de Carlo Almeida</dc:creator>
  <cp:lastModifiedBy>Paulo José de Carlo Almeida</cp:lastModifiedBy>
  <cp:revision>52</cp:revision>
  <dcterms:created xsi:type="dcterms:W3CDTF">2019-02-14T16:33:43Z</dcterms:created>
  <dcterms:modified xsi:type="dcterms:W3CDTF">2019-02-22T14:40:32Z</dcterms:modified>
</cp:coreProperties>
</file>

<file path=docProps/thumbnail.jpeg>
</file>